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7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11B00F-537F-4DFD-9FC2-BE1E04B746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E3F4DB-8C0A-45E7-BA0F-2E105BA5A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594A8F-6645-407E-95EE-0273F2909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441E03-982C-48A4-935C-7B657FD58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CD6925-7898-4B22-817E-62A8A2745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338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4C418A-75FF-4FB9-8224-0DF36B324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FFC1E9-D439-4673-86DC-220BB4746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602FD6-B9D8-4315-BBF2-54A522B0A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DE3DD1-B0B9-4C6A-A431-D8D10CCF6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600DDB-F879-4642-A4C5-F0772E477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145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BB9D7-DEB3-46E7-96C4-8D0085DC2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6946F7-984F-4DB5-AF90-8702CCA2F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C9DA92-6652-479B-9027-3D27C9B26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30B9F4-6EA1-4E65-8CC4-D3637BD9D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9E5A63-A391-4862-B6EE-D288C919F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293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286DB-365A-4A27-8670-E1C520435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6BDDBA-26D4-4949-BC8B-7A92CD1586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A524458-3C81-4B44-86DD-0090CC31B7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D2204E-BCF4-4394-9942-35B930FB7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4F54D7-CD1B-4D27-AE2C-97366D543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0291ED-4E53-4E17-B93D-F85FC8CC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067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82C025-91B1-4539-9203-A0C935F8A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65D687-44FE-4809-A8C8-6B104026F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5DC665-99E1-4375-B7A9-427C9ADF01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47E7B6C-F732-4562-9AF3-0126126938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31A4F16-2FD8-47FC-AB37-992631DC3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ACF793B-B5A3-4F19-9E5C-86843075F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BC2F31F-C5C8-4A89-A229-AD3685EC4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1C05CBB-C9BF-40B6-9980-7281E3B2A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54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8EE23-5716-45EB-8A97-034262DD4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2C7520E-51B7-42FA-B561-DA7C5DA3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D8F2462-3F51-4B78-AFAF-F8EAB02F7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6D368BE-FC76-4CD6-8D0A-6518DC735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904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F6A3A8-D925-4576-8F7D-2193BAAB8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24EE683-1584-4133-AA9C-89A2A8D65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370548-2C01-4605-865E-44F70127E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404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3B7034-83AE-4DE7-823F-B4D7B8E36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D6E577-3D90-4144-81C4-AF16586F6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80FC3AD-47E9-44CC-93F2-EEF4479D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3DE3D0-8531-401D-BCEB-0889881BF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3F23B1-44BC-4AC4-8CFF-6CD38091A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A88D52-717F-4513-A5F4-F1EF5589F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880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E106B-BD52-43DF-8CA2-6ED2B6627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11AB888-C847-446A-84F4-4F486FED6D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521FCC-66CA-4790-BCC2-D7B78F1DA3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945F97-1333-4C9C-920B-4A73FC048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CA6819-A1F1-40FB-A0B8-93E62A814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BA57B46-40AC-4402-8986-55A59CB3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9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350E4A-4634-4055-9980-66F592E93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617E63-81EA-4AF3-83A0-B4721DA9CF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617E90-5BCB-4BF9-B96F-46928D5EB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F489A3-A392-4B07-968F-CC8BB9EDD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98A8C8-74E8-4071-BF26-B86299FFD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330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9027EDF-25DD-4E02-8EA4-FF79857286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EA62E4-D0D8-42BB-BB38-91B211A2E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E538EE-8628-4450-BA97-FD9BB6A72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FDA4A8-E214-46CF-831B-CD03DEF05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3D334-1136-4CB0-A471-71D7A8DAC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136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4A67CB5-9670-4F6E-B2D3-F988548B3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FC1EC-7813-49CB-AA17-CC6BBC6E8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B27B07-2B19-4604-B152-38158D792C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3FDB7-3178-4FF4-82DD-B45198F7A460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234004-2951-4FED-8930-A70C784BB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147C94-B11C-494E-B999-CD762E2C5E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2D9C2-E85B-452C-AE79-6F8C75190806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MSIPCMContentMarking" descr="{&quot;HashCode&quot;:-424964394,&quot;Placement&quot;:&quot;Footer&quot;,&quot;Top&quot;:520.3781,&quot;Left&quot;:874.774353,&quot;SlideWidth&quot;:960,&quot;SlideHeight&quot;:540}">
            <a:extLst>
              <a:ext uri="{FF2B5EF4-FFF2-40B4-BE49-F238E27FC236}">
                <a16:creationId xmlns:a16="http://schemas.microsoft.com/office/drawing/2014/main" id="{B0E50AB1-4D76-4625-8971-AB9484209302}"/>
              </a:ext>
            </a:extLst>
          </p:cNvPr>
          <p:cNvSpPr txBox="1"/>
          <p:nvPr userDrawn="1"/>
        </p:nvSpPr>
        <p:spPr>
          <a:xfrm>
            <a:off x="11109634" y="6608802"/>
            <a:ext cx="1082366" cy="24919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en-US" sz="1000">
                <a:solidFill>
                  <a:srgbClr val="000000"/>
                </a:solidFill>
                <a:latin typeface="Arial" panose="020B0604020202020204" pitchFamily="34" charset="0"/>
              </a:rPr>
              <a:t>Confidential C</a:t>
            </a:r>
          </a:p>
        </p:txBody>
      </p:sp>
    </p:spTree>
    <p:extLst>
      <p:ext uri="{BB962C8B-B14F-4D97-AF65-F5344CB8AC3E}">
        <p14:creationId xmlns:p14="http://schemas.microsoft.com/office/powerpoint/2010/main" val="869483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96ECB-497D-4FD0-9917-2BD8A6AC1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Raccordement</a:t>
            </a:r>
            <a:r>
              <a:rPr lang="en-US" dirty="0"/>
              <a:t> </a:t>
            </a:r>
            <a:r>
              <a:rPr lang="en-US" dirty="0" err="1"/>
              <a:t>alternateur</a:t>
            </a:r>
            <a:r>
              <a:rPr lang="en-US" dirty="0"/>
              <a:t> -&gt; batterie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5D92B6F-3C14-400C-8763-659F7D57B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61" y="1785190"/>
            <a:ext cx="4523290" cy="3587061"/>
          </a:xfrm>
          <a:prstGeom prst="rect">
            <a:avLst/>
          </a:prstGeom>
        </p:spPr>
      </p:pic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05FD9C67-D2FA-4062-8C95-8462F705951E}"/>
              </a:ext>
            </a:extLst>
          </p:cNvPr>
          <p:cNvSpPr/>
          <p:nvPr/>
        </p:nvSpPr>
        <p:spPr>
          <a:xfrm flipV="1">
            <a:off x="2133601" y="3552825"/>
            <a:ext cx="552450" cy="1200148"/>
          </a:xfrm>
          <a:custGeom>
            <a:avLst/>
            <a:gdLst>
              <a:gd name="connsiteX0" fmla="*/ 0 w 2228850"/>
              <a:gd name="connsiteY0" fmla="*/ 58433 h 1370205"/>
              <a:gd name="connsiteX1" fmla="*/ 742950 w 2228850"/>
              <a:gd name="connsiteY1" fmla="*/ 134633 h 1370205"/>
              <a:gd name="connsiteX2" fmla="*/ 838200 w 2228850"/>
              <a:gd name="connsiteY2" fmla="*/ 1239533 h 1370205"/>
              <a:gd name="connsiteX3" fmla="*/ 2228850 w 2228850"/>
              <a:gd name="connsiteY3" fmla="*/ 1306208 h 137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8850" h="1370205">
                <a:moveTo>
                  <a:pt x="0" y="58433"/>
                </a:moveTo>
                <a:cubicBezTo>
                  <a:pt x="301625" y="-1892"/>
                  <a:pt x="603250" y="-62217"/>
                  <a:pt x="742950" y="134633"/>
                </a:cubicBezTo>
                <a:cubicBezTo>
                  <a:pt x="882650" y="331483"/>
                  <a:pt x="590550" y="1044271"/>
                  <a:pt x="838200" y="1239533"/>
                </a:cubicBezTo>
                <a:cubicBezTo>
                  <a:pt x="1085850" y="1434795"/>
                  <a:pt x="1657350" y="1370501"/>
                  <a:pt x="2228850" y="1306208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C1CEA21E-22C4-4A71-8F35-D2395DD09637}"/>
              </a:ext>
            </a:extLst>
          </p:cNvPr>
          <p:cNvSpPr/>
          <p:nvPr/>
        </p:nvSpPr>
        <p:spPr>
          <a:xfrm>
            <a:off x="1533524" y="2066925"/>
            <a:ext cx="2486025" cy="1581150"/>
          </a:xfrm>
          <a:custGeom>
            <a:avLst/>
            <a:gdLst>
              <a:gd name="connsiteX0" fmla="*/ 0 w 2228850"/>
              <a:gd name="connsiteY0" fmla="*/ 58433 h 1370205"/>
              <a:gd name="connsiteX1" fmla="*/ 742950 w 2228850"/>
              <a:gd name="connsiteY1" fmla="*/ 134633 h 1370205"/>
              <a:gd name="connsiteX2" fmla="*/ 838200 w 2228850"/>
              <a:gd name="connsiteY2" fmla="*/ 1239533 h 1370205"/>
              <a:gd name="connsiteX3" fmla="*/ 2228850 w 2228850"/>
              <a:gd name="connsiteY3" fmla="*/ 1306208 h 137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8850" h="1370205">
                <a:moveTo>
                  <a:pt x="0" y="58433"/>
                </a:moveTo>
                <a:cubicBezTo>
                  <a:pt x="301625" y="-1892"/>
                  <a:pt x="603250" y="-62217"/>
                  <a:pt x="742950" y="134633"/>
                </a:cubicBezTo>
                <a:cubicBezTo>
                  <a:pt x="882650" y="331483"/>
                  <a:pt x="590550" y="1044271"/>
                  <a:pt x="838200" y="1239533"/>
                </a:cubicBezTo>
                <a:cubicBezTo>
                  <a:pt x="1085850" y="1434795"/>
                  <a:pt x="1657350" y="1370501"/>
                  <a:pt x="2228850" y="1306208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CBC7E27-CF31-4BEC-A48F-99C7F7E81C0B}"/>
              </a:ext>
            </a:extLst>
          </p:cNvPr>
          <p:cNvSpPr txBox="1"/>
          <p:nvPr/>
        </p:nvSpPr>
        <p:spPr>
          <a:xfrm>
            <a:off x="1685925" y="5743575"/>
            <a:ext cx="721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Avant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CA562B0-F5C2-42ED-83F3-81E6248A0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486" y="1690688"/>
            <a:ext cx="4523290" cy="3587061"/>
          </a:xfrm>
          <a:prstGeom prst="rect">
            <a:avLst/>
          </a:prstGeom>
        </p:spPr>
      </p:pic>
      <p:sp>
        <p:nvSpPr>
          <p:cNvPr id="11" name="Forme libre : forme 10">
            <a:extLst>
              <a:ext uri="{FF2B5EF4-FFF2-40B4-BE49-F238E27FC236}">
                <a16:creationId xmlns:a16="http://schemas.microsoft.com/office/drawing/2014/main" id="{FB5CD64D-8BCB-420F-A7B6-27EAF2E53143}"/>
              </a:ext>
            </a:extLst>
          </p:cNvPr>
          <p:cNvSpPr/>
          <p:nvPr/>
        </p:nvSpPr>
        <p:spPr>
          <a:xfrm flipV="1">
            <a:off x="7781926" y="3458323"/>
            <a:ext cx="552450" cy="1200148"/>
          </a:xfrm>
          <a:custGeom>
            <a:avLst/>
            <a:gdLst>
              <a:gd name="connsiteX0" fmla="*/ 0 w 2228850"/>
              <a:gd name="connsiteY0" fmla="*/ 58433 h 1370205"/>
              <a:gd name="connsiteX1" fmla="*/ 742950 w 2228850"/>
              <a:gd name="connsiteY1" fmla="*/ 134633 h 1370205"/>
              <a:gd name="connsiteX2" fmla="*/ 838200 w 2228850"/>
              <a:gd name="connsiteY2" fmla="*/ 1239533 h 1370205"/>
              <a:gd name="connsiteX3" fmla="*/ 2228850 w 2228850"/>
              <a:gd name="connsiteY3" fmla="*/ 1306208 h 137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8850" h="1370205">
                <a:moveTo>
                  <a:pt x="0" y="58433"/>
                </a:moveTo>
                <a:cubicBezTo>
                  <a:pt x="301625" y="-1892"/>
                  <a:pt x="603250" y="-62217"/>
                  <a:pt x="742950" y="134633"/>
                </a:cubicBezTo>
                <a:cubicBezTo>
                  <a:pt x="882650" y="331483"/>
                  <a:pt x="590550" y="1044271"/>
                  <a:pt x="838200" y="1239533"/>
                </a:cubicBezTo>
                <a:cubicBezTo>
                  <a:pt x="1085850" y="1434795"/>
                  <a:pt x="1657350" y="1370501"/>
                  <a:pt x="2228850" y="1306208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rme libre : forme 11">
            <a:extLst>
              <a:ext uri="{FF2B5EF4-FFF2-40B4-BE49-F238E27FC236}">
                <a16:creationId xmlns:a16="http://schemas.microsoft.com/office/drawing/2014/main" id="{297B60DF-8FDD-4BCC-ABC9-D47F5945C8B0}"/>
              </a:ext>
            </a:extLst>
          </p:cNvPr>
          <p:cNvSpPr/>
          <p:nvPr/>
        </p:nvSpPr>
        <p:spPr>
          <a:xfrm>
            <a:off x="7181849" y="1972423"/>
            <a:ext cx="400051" cy="2780550"/>
          </a:xfrm>
          <a:custGeom>
            <a:avLst/>
            <a:gdLst>
              <a:gd name="connsiteX0" fmla="*/ 0 w 2228850"/>
              <a:gd name="connsiteY0" fmla="*/ 58433 h 1370205"/>
              <a:gd name="connsiteX1" fmla="*/ 742950 w 2228850"/>
              <a:gd name="connsiteY1" fmla="*/ 134633 h 1370205"/>
              <a:gd name="connsiteX2" fmla="*/ 838200 w 2228850"/>
              <a:gd name="connsiteY2" fmla="*/ 1239533 h 1370205"/>
              <a:gd name="connsiteX3" fmla="*/ 2228850 w 2228850"/>
              <a:gd name="connsiteY3" fmla="*/ 1306208 h 137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8850" h="1370205">
                <a:moveTo>
                  <a:pt x="0" y="58433"/>
                </a:moveTo>
                <a:cubicBezTo>
                  <a:pt x="301625" y="-1892"/>
                  <a:pt x="603250" y="-62217"/>
                  <a:pt x="742950" y="134633"/>
                </a:cubicBezTo>
                <a:cubicBezTo>
                  <a:pt x="882650" y="331483"/>
                  <a:pt x="590550" y="1044271"/>
                  <a:pt x="838200" y="1239533"/>
                </a:cubicBezTo>
                <a:cubicBezTo>
                  <a:pt x="1085850" y="1434795"/>
                  <a:pt x="1657350" y="1370501"/>
                  <a:pt x="2228850" y="1306208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DE878A0-F480-4BD0-8F06-9DA55A5222A1}"/>
              </a:ext>
            </a:extLst>
          </p:cNvPr>
          <p:cNvSpPr txBox="1"/>
          <p:nvPr/>
        </p:nvSpPr>
        <p:spPr>
          <a:xfrm>
            <a:off x="6429377" y="5374243"/>
            <a:ext cx="721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Après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7E72A42-9AE5-43FF-ACD2-4CF3AEF43B4E}"/>
              </a:ext>
            </a:extLst>
          </p:cNvPr>
          <p:cNvSpPr txBox="1"/>
          <p:nvPr/>
        </p:nvSpPr>
        <p:spPr>
          <a:xfrm>
            <a:off x="323850" y="6053614"/>
            <a:ext cx="4583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L’alimentation</a:t>
            </a:r>
            <a:r>
              <a:rPr lang="en-US" dirty="0"/>
              <a:t> du fil “2” </a:t>
            </a:r>
            <a:r>
              <a:rPr lang="en-US" dirty="0" err="1"/>
              <a:t>vers</a:t>
            </a:r>
            <a:r>
              <a:rPr lang="en-US" dirty="0"/>
              <a:t> le Tableau de </a:t>
            </a:r>
            <a:r>
              <a:rPr lang="en-US" dirty="0" err="1"/>
              <a:t>bord</a:t>
            </a:r>
            <a:endParaRPr lang="en-US" dirty="0"/>
          </a:p>
          <a:p>
            <a:r>
              <a:rPr lang="en-US" dirty="0" err="1"/>
              <a:t>Venait</a:t>
            </a:r>
            <a:r>
              <a:rPr lang="en-US" dirty="0"/>
              <a:t> à la </a:t>
            </a:r>
            <a:r>
              <a:rPr lang="en-US" dirty="0" err="1"/>
              <a:t>fois</a:t>
            </a:r>
            <a:r>
              <a:rPr lang="en-US" dirty="0"/>
              <a:t> de la batterie et de </a:t>
            </a:r>
            <a:r>
              <a:rPr lang="en-US" dirty="0" err="1"/>
              <a:t>l’alternateur</a:t>
            </a:r>
            <a:endParaRPr lang="en-US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2264B94-29F1-483A-9E01-91DE1462A5F2}"/>
              </a:ext>
            </a:extLst>
          </p:cNvPr>
          <p:cNvSpPr txBox="1"/>
          <p:nvPr/>
        </p:nvSpPr>
        <p:spPr>
          <a:xfrm>
            <a:off x="6372228" y="5723321"/>
            <a:ext cx="51292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L’alimentation</a:t>
            </a:r>
            <a:r>
              <a:rPr lang="en-US" dirty="0"/>
              <a:t> du fil “2” </a:t>
            </a:r>
            <a:r>
              <a:rPr lang="en-US" dirty="0" err="1"/>
              <a:t>vers</a:t>
            </a:r>
            <a:r>
              <a:rPr lang="en-US" dirty="0"/>
              <a:t> le Tableau de </a:t>
            </a:r>
            <a:r>
              <a:rPr lang="en-US" dirty="0" err="1"/>
              <a:t>bord</a:t>
            </a:r>
            <a:endParaRPr lang="en-US" dirty="0"/>
          </a:p>
          <a:p>
            <a:r>
              <a:rPr lang="en-US" dirty="0" err="1"/>
              <a:t>Vient</a:t>
            </a:r>
            <a:r>
              <a:rPr lang="en-US" dirty="0"/>
              <a:t> de la batterie </a:t>
            </a:r>
            <a:r>
              <a:rPr lang="en-US" dirty="0" err="1"/>
              <a:t>uniquement</a:t>
            </a:r>
            <a:endParaRPr lang="en-US" dirty="0"/>
          </a:p>
          <a:p>
            <a:r>
              <a:rPr lang="en-US" dirty="0" err="1"/>
              <a:t>L’alternateur</a:t>
            </a:r>
            <a:r>
              <a:rPr lang="en-US" dirty="0"/>
              <a:t> fil “2” est </a:t>
            </a:r>
            <a:r>
              <a:rPr lang="en-US" dirty="0" err="1"/>
              <a:t>relié</a:t>
            </a:r>
            <a:r>
              <a:rPr lang="en-US" dirty="0"/>
              <a:t> </a:t>
            </a:r>
            <a:r>
              <a:rPr lang="en-US" dirty="0" err="1"/>
              <a:t>directement</a:t>
            </a:r>
            <a:r>
              <a:rPr lang="en-US" dirty="0"/>
              <a:t> à la batterie</a:t>
            </a:r>
          </a:p>
        </p:txBody>
      </p:sp>
    </p:spTree>
    <p:extLst>
      <p:ext uri="{BB962C8B-B14F-4D97-AF65-F5344CB8AC3E}">
        <p14:creationId xmlns:p14="http://schemas.microsoft.com/office/powerpoint/2010/main" val="155450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A21EAA-C939-434E-996E-51DE06B03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583" y="130592"/>
            <a:ext cx="1793977" cy="1212533"/>
          </a:xfrm>
        </p:spPr>
        <p:txBody>
          <a:bodyPr>
            <a:normAutofit/>
          </a:bodyPr>
          <a:lstStyle/>
          <a:p>
            <a:r>
              <a:rPr lang="en-US" sz="2400" dirty="0" err="1"/>
              <a:t>Contacteurs</a:t>
            </a:r>
            <a:br>
              <a:rPr lang="en-US" sz="2400" dirty="0"/>
            </a:br>
            <a:r>
              <a:rPr lang="en-US" sz="2400" dirty="0"/>
              <a:t>Neiman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C8BD876F-4217-442C-BF2E-4B48230E3585}"/>
              </a:ext>
            </a:extLst>
          </p:cNvPr>
          <p:cNvSpPr txBox="1"/>
          <p:nvPr/>
        </p:nvSpPr>
        <p:spPr>
          <a:xfrm>
            <a:off x="4723209" y="229344"/>
            <a:ext cx="1324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Position clef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EADBEF2-13B1-4AFE-A062-542B35B245A3}"/>
              </a:ext>
            </a:extLst>
          </p:cNvPr>
          <p:cNvSpPr/>
          <p:nvPr/>
        </p:nvSpPr>
        <p:spPr>
          <a:xfrm>
            <a:off x="4593452" y="584233"/>
            <a:ext cx="134543" cy="583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BE95A340-E852-45FF-9193-73DFE6D3BAA2}"/>
              </a:ext>
            </a:extLst>
          </p:cNvPr>
          <p:cNvSpPr txBox="1"/>
          <p:nvPr/>
        </p:nvSpPr>
        <p:spPr>
          <a:xfrm>
            <a:off x="4351286" y="1235776"/>
            <a:ext cx="475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Off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EC4F78-64B2-4D72-8780-CE37C65B4749}"/>
              </a:ext>
            </a:extLst>
          </p:cNvPr>
          <p:cNvSpPr/>
          <p:nvPr/>
        </p:nvSpPr>
        <p:spPr>
          <a:xfrm rot="5400000">
            <a:off x="7769650" y="516708"/>
            <a:ext cx="99343" cy="751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AF898BAF-8162-4004-AC6A-AE8744E40171}"/>
              </a:ext>
            </a:extLst>
          </p:cNvPr>
          <p:cNvSpPr txBox="1"/>
          <p:nvPr/>
        </p:nvSpPr>
        <p:spPr>
          <a:xfrm>
            <a:off x="7319477" y="1245301"/>
            <a:ext cx="909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Contact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78F68D6-F431-4E39-874D-1E4FFC8A9770}"/>
              </a:ext>
            </a:extLst>
          </p:cNvPr>
          <p:cNvSpPr/>
          <p:nvPr/>
        </p:nvSpPr>
        <p:spPr>
          <a:xfrm rot="7660752">
            <a:off x="9520105" y="609941"/>
            <a:ext cx="97918" cy="6833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724C39AB-9879-4DF1-B2D3-98FD50657F26}"/>
              </a:ext>
            </a:extLst>
          </p:cNvPr>
          <p:cNvSpPr txBox="1"/>
          <p:nvPr/>
        </p:nvSpPr>
        <p:spPr>
          <a:xfrm>
            <a:off x="9005402" y="1235775"/>
            <a:ext cx="1212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Demarreur</a:t>
            </a:r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B8082C4-D61E-470A-A514-1415E6699DF0}"/>
              </a:ext>
            </a:extLst>
          </p:cNvPr>
          <p:cNvSpPr/>
          <p:nvPr/>
        </p:nvSpPr>
        <p:spPr>
          <a:xfrm rot="1642672">
            <a:off x="6218763" y="578123"/>
            <a:ext cx="95402" cy="6627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DE40D6B-17F7-4B4D-95AA-F6A46EF66D9D}"/>
              </a:ext>
            </a:extLst>
          </p:cNvPr>
          <p:cNvSpPr txBox="1"/>
          <p:nvPr/>
        </p:nvSpPr>
        <p:spPr>
          <a:xfrm>
            <a:off x="5626674" y="1210546"/>
            <a:ext cx="1457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intermédiaire</a:t>
            </a:r>
            <a:endParaRPr lang="en-US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CC424D68-588C-4512-B402-F06E7847C35B}"/>
              </a:ext>
            </a:extLst>
          </p:cNvPr>
          <p:cNvSpPr txBox="1"/>
          <p:nvPr/>
        </p:nvSpPr>
        <p:spPr>
          <a:xfrm>
            <a:off x="3903216" y="1579879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 Bleu</a:t>
            </a:r>
          </a:p>
          <a:p>
            <a:r>
              <a:rPr lang="en-US" sz="1400" dirty="0"/>
              <a:t>Noir  jaune</a:t>
            </a:r>
          </a:p>
          <a:p>
            <a:r>
              <a:rPr lang="en-US" sz="1400" dirty="0"/>
              <a:t>Vert mauve</a:t>
            </a:r>
          </a:p>
          <a:p>
            <a:r>
              <a:rPr lang="en-US" sz="1400" dirty="0"/>
              <a:t>Marron  Blanc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846F8D80-5E1B-49AE-992D-AD2413E4DD4D}"/>
              </a:ext>
            </a:extLst>
          </p:cNvPr>
          <p:cNvSpPr txBox="1"/>
          <p:nvPr/>
        </p:nvSpPr>
        <p:spPr>
          <a:xfrm>
            <a:off x="5626674" y="1579878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 Bleu</a:t>
            </a:r>
          </a:p>
          <a:p>
            <a:r>
              <a:rPr lang="en-US" sz="1400" dirty="0"/>
              <a:t>Noir  jaune</a:t>
            </a:r>
          </a:p>
          <a:p>
            <a:r>
              <a:rPr lang="en-US" sz="1400" dirty="0"/>
              <a:t>Vert  mauve</a:t>
            </a:r>
          </a:p>
          <a:p>
            <a:r>
              <a:rPr lang="en-US" sz="1400" dirty="0"/>
              <a:t>Marron  Blanc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4CFFF9A9-2A07-45A1-B31D-FD8C7AD24FB8}"/>
              </a:ext>
            </a:extLst>
          </p:cNvPr>
          <p:cNvSpPr txBox="1"/>
          <p:nvPr/>
        </p:nvSpPr>
        <p:spPr>
          <a:xfrm>
            <a:off x="5541759" y="2518864"/>
            <a:ext cx="1685783" cy="73866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Pb :</a:t>
            </a:r>
          </a:p>
          <a:p>
            <a:r>
              <a:rPr lang="en-US" sz="1400" dirty="0"/>
              <a:t>Bleu – Blanc </a:t>
            </a:r>
          </a:p>
          <a:p>
            <a:r>
              <a:rPr lang="en-US" sz="1400" dirty="0"/>
              <a:t>=&gt; excite </a:t>
            </a:r>
            <a:r>
              <a:rPr lang="en-US" sz="1400" dirty="0" err="1"/>
              <a:t>Gelbon</a:t>
            </a:r>
            <a:endParaRPr lang="en-US" sz="1400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FC1CDEAD-9E43-4004-B997-FD533E64284F}"/>
              </a:ext>
            </a:extLst>
          </p:cNvPr>
          <p:cNvSpPr txBox="1"/>
          <p:nvPr/>
        </p:nvSpPr>
        <p:spPr>
          <a:xfrm>
            <a:off x="9170075" y="1700993"/>
            <a:ext cx="12670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- Bleu</a:t>
            </a:r>
          </a:p>
          <a:p>
            <a:r>
              <a:rPr lang="en-US" sz="1400" dirty="0"/>
              <a:t>Noir - jaune</a:t>
            </a:r>
          </a:p>
          <a:p>
            <a:r>
              <a:rPr lang="en-US" sz="1400" dirty="0"/>
              <a:t>Vert - mauve</a:t>
            </a:r>
          </a:p>
          <a:p>
            <a:r>
              <a:rPr lang="en-US" sz="1400" dirty="0"/>
              <a:t>Marron - Blanc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1FEFEF43-A0BC-4B1F-990A-D235FC2067DE}"/>
              </a:ext>
            </a:extLst>
          </p:cNvPr>
          <p:cNvSpPr txBox="1"/>
          <p:nvPr/>
        </p:nvSpPr>
        <p:spPr>
          <a:xfrm>
            <a:off x="7531532" y="1700994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- Bleu</a:t>
            </a:r>
          </a:p>
          <a:p>
            <a:r>
              <a:rPr lang="en-US" sz="1400" dirty="0"/>
              <a:t>Noir - jaune</a:t>
            </a:r>
          </a:p>
          <a:p>
            <a:r>
              <a:rPr lang="en-US" sz="1400" dirty="0"/>
              <a:t>Vert - mauve</a:t>
            </a:r>
          </a:p>
          <a:p>
            <a:r>
              <a:rPr lang="en-US" sz="1400" dirty="0"/>
              <a:t>Marron  Blanc</a:t>
            </a:r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DF83F6BC-4F78-4FCD-917E-1BB097770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682" y="1109140"/>
            <a:ext cx="2116216" cy="1895582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D60E2CA6-0139-41D3-9319-58A3BFD51164}"/>
              </a:ext>
            </a:extLst>
          </p:cNvPr>
          <p:cNvSpPr txBox="1"/>
          <p:nvPr/>
        </p:nvSpPr>
        <p:spPr>
          <a:xfrm>
            <a:off x="2803304" y="626632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Actuelle</a:t>
            </a:r>
            <a:r>
              <a:rPr lang="en-US" dirty="0"/>
              <a:t>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6F19B67-A8DD-4061-99EE-A7B02B41F187}"/>
              </a:ext>
            </a:extLst>
          </p:cNvPr>
          <p:cNvSpPr/>
          <p:nvPr/>
        </p:nvSpPr>
        <p:spPr>
          <a:xfrm>
            <a:off x="4593452" y="3302567"/>
            <a:ext cx="134543" cy="583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B3E45826-C63C-453F-8458-F16A878B5A0D}"/>
              </a:ext>
            </a:extLst>
          </p:cNvPr>
          <p:cNvSpPr txBox="1"/>
          <p:nvPr/>
        </p:nvSpPr>
        <p:spPr>
          <a:xfrm>
            <a:off x="4351286" y="3954110"/>
            <a:ext cx="475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Off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5D4A5E3-8C20-44D3-9618-C88D36B83B03}"/>
              </a:ext>
            </a:extLst>
          </p:cNvPr>
          <p:cNvSpPr/>
          <p:nvPr/>
        </p:nvSpPr>
        <p:spPr>
          <a:xfrm rot="5400000">
            <a:off x="7769650" y="3235042"/>
            <a:ext cx="99343" cy="751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5969D88E-CC24-45D8-AFD6-D68EBCAE8A75}"/>
              </a:ext>
            </a:extLst>
          </p:cNvPr>
          <p:cNvSpPr txBox="1"/>
          <p:nvPr/>
        </p:nvSpPr>
        <p:spPr>
          <a:xfrm>
            <a:off x="7319477" y="3963635"/>
            <a:ext cx="909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Contact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E5C386C-3252-4511-AF9E-B561451DE681}"/>
              </a:ext>
            </a:extLst>
          </p:cNvPr>
          <p:cNvSpPr/>
          <p:nvPr/>
        </p:nvSpPr>
        <p:spPr>
          <a:xfrm rot="7660752">
            <a:off x="9520105" y="3328275"/>
            <a:ext cx="97918" cy="6833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ECD29F02-E62F-40C0-8BAD-6137EC5B6F93}"/>
              </a:ext>
            </a:extLst>
          </p:cNvPr>
          <p:cNvSpPr txBox="1"/>
          <p:nvPr/>
        </p:nvSpPr>
        <p:spPr>
          <a:xfrm>
            <a:off x="9005402" y="3954109"/>
            <a:ext cx="1212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Demarreur</a:t>
            </a:r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027B569-2ADC-4EBD-8A1A-1891FD47EF85}"/>
              </a:ext>
            </a:extLst>
          </p:cNvPr>
          <p:cNvSpPr/>
          <p:nvPr/>
        </p:nvSpPr>
        <p:spPr>
          <a:xfrm rot="1642672">
            <a:off x="6218763" y="3296457"/>
            <a:ext cx="95402" cy="6627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F0AE2F59-E889-473C-94A1-C4D4AB398A5E}"/>
              </a:ext>
            </a:extLst>
          </p:cNvPr>
          <p:cNvSpPr txBox="1"/>
          <p:nvPr/>
        </p:nvSpPr>
        <p:spPr>
          <a:xfrm>
            <a:off x="5626674" y="3928880"/>
            <a:ext cx="1457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intermédiaire</a:t>
            </a:r>
            <a:endParaRPr lang="en-US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B847E1C7-413C-41CE-9FE6-5B4C766F030F}"/>
              </a:ext>
            </a:extLst>
          </p:cNvPr>
          <p:cNvSpPr txBox="1"/>
          <p:nvPr/>
        </p:nvSpPr>
        <p:spPr>
          <a:xfrm>
            <a:off x="3903216" y="4298213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 Bleu</a:t>
            </a:r>
          </a:p>
          <a:p>
            <a:r>
              <a:rPr lang="en-US" sz="1400" dirty="0"/>
              <a:t>Noir  jaune</a:t>
            </a:r>
          </a:p>
          <a:p>
            <a:r>
              <a:rPr lang="en-US" sz="1400" dirty="0"/>
              <a:t>Vert mauve</a:t>
            </a:r>
          </a:p>
          <a:p>
            <a:r>
              <a:rPr lang="en-US" sz="1400" dirty="0"/>
              <a:t>Marron  Blanc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EEED3C18-E0CF-498B-89B1-C82D2C5D5AB0}"/>
              </a:ext>
            </a:extLst>
          </p:cNvPr>
          <p:cNvSpPr txBox="1"/>
          <p:nvPr/>
        </p:nvSpPr>
        <p:spPr>
          <a:xfrm>
            <a:off x="5626674" y="4298212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 Bleu</a:t>
            </a:r>
          </a:p>
          <a:p>
            <a:r>
              <a:rPr lang="en-US" sz="1400" dirty="0"/>
              <a:t>Noir  jaune</a:t>
            </a:r>
          </a:p>
          <a:p>
            <a:r>
              <a:rPr lang="en-US" sz="1400" dirty="0"/>
              <a:t>Vert  mauve</a:t>
            </a:r>
          </a:p>
          <a:p>
            <a:r>
              <a:rPr lang="en-US" sz="1400" dirty="0"/>
              <a:t>Marron  Blanc</a:t>
            </a: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0E1E35E2-D1EB-4B23-8DD1-3071193DA07F}"/>
              </a:ext>
            </a:extLst>
          </p:cNvPr>
          <p:cNvSpPr txBox="1"/>
          <p:nvPr/>
        </p:nvSpPr>
        <p:spPr>
          <a:xfrm>
            <a:off x="5223879" y="5213673"/>
            <a:ext cx="2284417" cy="147732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liaison</a:t>
            </a:r>
          </a:p>
          <a:p>
            <a:r>
              <a:rPr lang="en-US" dirty="0"/>
              <a:t>Bleu – Marron </a:t>
            </a:r>
          </a:p>
          <a:p>
            <a:r>
              <a:rPr lang="en-US" dirty="0"/>
              <a:t>=&gt; </a:t>
            </a:r>
            <a:r>
              <a:rPr lang="en-US" dirty="0" err="1"/>
              <a:t>N’excite</a:t>
            </a:r>
            <a:r>
              <a:rPr lang="en-US" dirty="0"/>
              <a:t> plus le </a:t>
            </a:r>
            <a:r>
              <a:rPr lang="en-US" dirty="0" err="1"/>
              <a:t>Gelbon</a:t>
            </a:r>
            <a:r>
              <a:rPr lang="en-US" dirty="0"/>
              <a:t> car Marron est </a:t>
            </a:r>
            <a:r>
              <a:rPr lang="en-US" dirty="0" err="1"/>
              <a:t>une</a:t>
            </a:r>
            <a:r>
              <a:rPr lang="en-US" dirty="0"/>
              <a:t> entrée de Masse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153FA442-09AB-42E5-9420-C770C84E338A}"/>
              </a:ext>
            </a:extLst>
          </p:cNvPr>
          <p:cNvSpPr txBox="1"/>
          <p:nvPr/>
        </p:nvSpPr>
        <p:spPr>
          <a:xfrm>
            <a:off x="9170075" y="4419327"/>
            <a:ext cx="12670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- Bleu</a:t>
            </a:r>
          </a:p>
          <a:p>
            <a:r>
              <a:rPr lang="en-US" sz="1400" dirty="0"/>
              <a:t>Noir - jaune</a:t>
            </a:r>
          </a:p>
          <a:p>
            <a:r>
              <a:rPr lang="en-US" sz="1400" dirty="0"/>
              <a:t>Vert - mauve</a:t>
            </a:r>
          </a:p>
          <a:p>
            <a:r>
              <a:rPr lang="en-US" sz="1400" dirty="0"/>
              <a:t>Marron - Blanc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F860065F-5D10-4CC7-B382-E74F85BBAE69}"/>
              </a:ext>
            </a:extLst>
          </p:cNvPr>
          <p:cNvSpPr txBox="1"/>
          <p:nvPr/>
        </p:nvSpPr>
        <p:spPr>
          <a:xfrm>
            <a:off x="7531532" y="4419328"/>
            <a:ext cx="1212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Rouge  - Bleu</a:t>
            </a:r>
          </a:p>
          <a:p>
            <a:r>
              <a:rPr lang="en-US" sz="1400" dirty="0"/>
              <a:t>Noir - jaune</a:t>
            </a:r>
          </a:p>
          <a:p>
            <a:r>
              <a:rPr lang="en-US" sz="1400" dirty="0"/>
              <a:t>Vert - mauve</a:t>
            </a:r>
          </a:p>
          <a:p>
            <a:r>
              <a:rPr lang="en-US" sz="1400" dirty="0"/>
              <a:t>Marron  Blanc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6EBC4ED7-D69C-4BE0-A0CD-F6E4FE9D349B}"/>
              </a:ext>
            </a:extLst>
          </p:cNvPr>
          <p:cNvSpPr txBox="1"/>
          <p:nvPr/>
        </p:nvSpPr>
        <p:spPr>
          <a:xfrm>
            <a:off x="2899415" y="3485288"/>
            <a:ext cx="125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Suggestion </a:t>
            </a: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B0B5F713-043B-429E-A829-D8D54BA8485C}"/>
              </a:ext>
            </a:extLst>
          </p:cNvPr>
          <p:cNvSpPr txBox="1"/>
          <p:nvPr/>
        </p:nvSpPr>
        <p:spPr>
          <a:xfrm>
            <a:off x="164217" y="5428327"/>
            <a:ext cx="48268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Suggestin</a:t>
            </a:r>
            <a:r>
              <a:rPr lang="en-US" sz="1400" dirty="0"/>
              <a:t> </a:t>
            </a:r>
          </a:p>
          <a:p>
            <a:r>
              <a:rPr lang="en-US" sz="1400" dirty="0" err="1"/>
              <a:t>Inverser</a:t>
            </a:r>
            <a:r>
              <a:rPr lang="en-US" sz="1400" dirty="0"/>
              <a:t> le blanc et le marron au </a:t>
            </a:r>
            <a:r>
              <a:rPr lang="en-US" sz="1400" dirty="0" err="1"/>
              <a:t>niveau</a:t>
            </a:r>
            <a:r>
              <a:rPr lang="en-US" sz="1400" dirty="0"/>
              <a:t> du </a:t>
            </a:r>
            <a:r>
              <a:rPr lang="en-US" sz="1400" dirty="0" err="1"/>
              <a:t>neiman</a:t>
            </a:r>
            <a:r>
              <a:rPr lang="en-US" sz="1400" dirty="0"/>
              <a:t>.</a:t>
            </a:r>
          </a:p>
          <a:p>
            <a:r>
              <a:rPr lang="en-US" sz="1400" dirty="0"/>
              <a:t>Le bleu </a:t>
            </a:r>
            <a:r>
              <a:rPr lang="en-US" sz="1400" dirty="0" err="1"/>
              <a:t>amène</a:t>
            </a:r>
            <a:r>
              <a:rPr lang="en-US" sz="1400" dirty="0"/>
              <a:t> du masse inopportune au marron</a:t>
            </a:r>
          </a:p>
          <a:p>
            <a:r>
              <a:rPr lang="en-US" sz="1400" dirty="0" err="1"/>
              <a:t>En</a:t>
            </a:r>
            <a:r>
              <a:rPr lang="en-US" sz="1400" dirty="0"/>
              <a:t> position </a:t>
            </a:r>
            <a:r>
              <a:rPr lang="en-US" sz="1400" dirty="0" err="1"/>
              <a:t>intermédiaire</a:t>
            </a:r>
            <a:r>
              <a:rPr lang="en-US" sz="1400" dirty="0"/>
              <a:t>. Pas grave car Marron est un </a:t>
            </a:r>
            <a:r>
              <a:rPr lang="en-US" sz="1400" dirty="0" err="1"/>
              <a:t>arrivée</a:t>
            </a:r>
            <a:r>
              <a:rPr lang="en-US" sz="1400" dirty="0"/>
              <a:t> de masse.</a:t>
            </a:r>
          </a:p>
        </p:txBody>
      </p:sp>
      <p:pic>
        <p:nvPicPr>
          <p:cNvPr id="55" name="Image 54">
            <a:extLst>
              <a:ext uri="{FF2B5EF4-FFF2-40B4-BE49-F238E27FC236}">
                <a16:creationId xmlns:a16="http://schemas.microsoft.com/office/drawing/2014/main" id="{4572D8A4-6504-4060-AE32-A0F565D5B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40" y="3422358"/>
            <a:ext cx="2116216" cy="189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8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103A1-E271-4708-936F-3E290670B6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420876-DF52-4220-8713-FD6FECDA1B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8B4A2BB-F319-4212-9582-6C02AB41B5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78" t="13194" r="17343" b="8055"/>
          <a:stretch/>
        </p:blipFill>
        <p:spPr>
          <a:xfrm>
            <a:off x="245194" y="150730"/>
            <a:ext cx="10422805" cy="683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5468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2512</TotalTime>
  <Words>203</Words>
  <Application>Microsoft Office PowerPoint</Application>
  <PresentationFormat>Grand écran</PresentationFormat>
  <Paragraphs>62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Raccordement alternateur -&gt; batterie</vt:lpstr>
      <vt:lpstr>Contacteurs Neiman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BRAJON Thierry</dc:creator>
  <cp:lastModifiedBy>BRAJON Thierry</cp:lastModifiedBy>
  <cp:revision>6</cp:revision>
  <dcterms:created xsi:type="dcterms:W3CDTF">2020-05-04T12:20:23Z</dcterms:created>
  <dcterms:modified xsi:type="dcterms:W3CDTF">2020-05-06T06:13:07Z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d1c0902-ed92-4fed-896d-2e7725de02d4_Enabled">
    <vt:lpwstr>true</vt:lpwstr>
  </property>
  <property fmtid="{D5CDD505-2E9C-101B-9397-08002B2CF9AE}" pid="3" name="MSIP_Label_fd1c0902-ed92-4fed-896d-2e7725de02d4_SetDate">
    <vt:lpwstr>2020-05-06T06:12:38Z</vt:lpwstr>
  </property>
  <property fmtid="{D5CDD505-2E9C-101B-9397-08002B2CF9AE}" pid="4" name="MSIP_Label_fd1c0902-ed92-4fed-896d-2e7725de02d4_Method">
    <vt:lpwstr>Standard</vt:lpwstr>
  </property>
  <property fmtid="{D5CDD505-2E9C-101B-9397-08002B2CF9AE}" pid="5" name="MSIP_Label_fd1c0902-ed92-4fed-896d-2e7725de02d4_Name">
    <vt:lpwstr>Anyone (not protected)</vt:lpwstr>
  </property>
  <property fmtid="{D5CDD505-2E9C-101B-9397-08002B2CF9AE}" pid="6" name="MSIP_Label_fd1c0902-ed92-4fed-896d-2e7725de02d4_SiteId">
    <vt:lpwstr>d6b0bbee-7cd9-4d60-bce6-4a67b543e2ae</vt:lpwstr>
  </property>
  <property fmtid="{D5CDD505-2E9C-101B-9397-08002B2CF9AE}" pid="7" name="MSIP_Label_fd1c0902-ed92-4fed-896d-2e7725de02d4_ActionId">
    <vt:lpwstr>ae210b32-d5c5-4bdc-946a-0000ff6a36d5</vt:lpwstr>
  </property>
  <property fmtid="{D5CDD505-2E9C-101B-9397-08002B2CF9AE}" pid="8" name="MSIP_Label_fd1c0902-ed92-4fed-896d-2e7725de02d4_ContentBits">
    <vt:lpwstr>2</vt:lpwstr>
  </property>
</Properties>
</file>